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80D845-9AD8-4361-8C62-353213EA4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3157" y="1103634"/>
            <a:ext cx="8777455" cy="2810639"/>
          </a:xfrm>
        </p:spPr>
        <p:txBody>
          <a:bodyPr/>
          <a:lstStyle/>
          <a:p>
            <a:pPr algn="ctr"/>
            <a:r>
              <a:rPr lang="it-IT" sz="8800" dirty="0"/>
              <a:t>MHW1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331DF3-9072-4F85-B2E4-83D2AC649C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7136" y="5245768"/>
            <a:ext cx="10234864" cy="1475873"/>
          </a:xfrm>
        </p:spPr>
        <p:txBody>
          <a:bodyPr>
            <a:normAutofit/>
          </a:bodyPr>
          <a:lstStyle/>
          <a:p>
            <a:pPr algn="r"/>
            <a:r>
              <a:rPr lang="it-IT" dirty="0"/>
              <a:t>Daniele </a:t>
            </a:r>
            <a:r>
              <a:rPr lang="it-IT" dirty="0" err="1"/>
              <a:t>zinghirino</a:t>
            </a:r>
            <a:endParaRPr lang="it-IT" dirty="0"/>
          </a:p>
          <a:p>
            <a:pPr algn="r"/>
            <a:r>
              <a:rPr lang="it-IT" dirty="0"/>
              <a:t>O46002178</a:t>
            </a:r>
          </a:p>
          <a:p>
            <a:pPr algn="r"/>
            <a:r>
              <a:rPr lang="it-IT" dirty="0"/>
              <a:t>27/03/2021</a:t>
            </a:r>
          </a:p>
        </p:txBody>
      </p:sp>
    </p:spTree>
    <p:extLst>
      <p:ext uri="{BB962C8B-B14F-4D97-AF65-F5344CB8AC3E}">
        <p14:creationId xmlns:p14="http://schemas.microsoft.com/office/powerpoint/2010/main" val="4129269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5B045F-AE69-4785-8164-DC786C918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3509329" cy="5368962"/>
          </a:xfrm>
        </p:spPr>
        <p:txBody>
          <a:bodyPr/>
          <a:lstStyle/>
          <a:p>
            <a:br>
              <a:rPr lang="it-IT" dirty="0"/>
            </a:br>
            <a:br>
              <a:rPr lang="it-IT" dirty="0"/>
            </a:br>
            <a:r>
              <a:rPr lang="it-IT" dirty="0"/>
              <a:t>Sezione contenuti</a:t>
            </a:r>
          </a:p>
        </p:txBody>
      </p:sp>
      <p:pic>
        <p:nvPicPr>
          <p:cNvPr id="5" name="Segnaposto contenuto 4" descr="Immagine che contiene testo, persona, screenshot&#10;&#10;Descrizione generata automaticamente">
            <a:extLst>
              <a:ext uri="{FF2B5EF4-FFF2-40B4-BE49-F238E27FC236}">
                <a16:creationId xmlns:a16="http://schemas.microsoft.com/office/drawing/2014/main" id="{5224EA21-02BE-492C-9ADB-E296C55BB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8638" y="0"/>
            <a:ext cx="6096000" cy="3429000"/>
          </a:xfrm>
        </p:spPr>
      </p:pic>
      <p:pic>
        <p:nvPicPr>
          <p:cNvPr id="7" name="Immagine 6" descr="Immagine che contiene testo, persona, posando, screenshot&#10;&#10;Descrizione generata automaticamente">
            <a:extLst>
              <a:ext uri="{FF2B5EF4-FFF2-40B4-BE49-F238E27FC236}">
                <a16:creationId xmlns:a16="http://schemas.microsoft.com/office/drawing/2014/main" id="{BF9D850E-E653-42BE-9073-839DF70CC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543" y="323538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6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E01599B-6C15-411B-9FA3-F958E2025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34382" cy="2976880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3B8B7B0-1F23-4D86-8E1A-0BF45B9D7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00401"/>
            <a:ext cx="1056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87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8BEA4EC-023C-4E56-94B5-065ECDD9B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53" y="117823"/>
            <a:ext cx="2705334" cy="662235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66706921-1C3C-433C-8E89-926BEA027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619" y="315960"/>
            <a:ext cx="2552921" cy="6226080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47181BC0-D0ED-41DE-B2D9-048E964CE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251" y="1941687"/>
            <a:ext cx="4122777" cy="32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22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EABE25-4398-4185-B58D-B4D1DDD9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7000" dirty="0" err="1"/>
              <a:t>Footer</a:t>
            </a:r>
            <a:endParaRPr lang="it-IT" sz="7000" dirty="0"/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9D9587B-98F1-4C79-98B8-034B709B8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320" y="1960373"/>
            <a:ext cx="11389360" cy="1468627"/>
          </a:xfr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93E57E5-1F74-4CEB-8F93-64B291770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3952240"/>
            <a:ext cx="4687838" cy="237548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4B6C639-C9D8-4101-BB4C-8BABD515F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054" y="3613934"/>
            <a:ext cx="3091786" cy="300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53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6757A4-1E93-4C4D-95AA-B787C0170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Descrizione del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4BE9B4-3EC4-4A9B-9ABC-2FFDB2ABE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it-IT" sz="2000" dirty="0"/>
          </a:p>
          <a:p>
            <a:pPr marL="457200" lvl="1" indent="0">
              <a:buNone/>
            </a:pPr>
            <a:endParaRPr lang="it-IT" sz="2000" dirty="0"/>
          </a:p>
          <a:p>
            <a:pPr marL="457200" lvl="1" indent="0">
              <a:buNone/>
            </a:pPr>
            <a:r>
              <a:rPr lang="it-IT" sz="2000" dirty="0"/>
              <a:t>La seguente pagina HTML vuole rappresentare la pagina principale di un'applicazione web di una palestra.</a:t>
            </a:r>
          </a:p>
          <a:p>
            <a:pPr marL="457200" lvl="1" indent="0">
              <a:buNone/>
            </a:pPr>
            <a:endParaRPr lang="it-IT" sz="2000" dirty="0"/>
          </a:p>
          <a:p>
            <a:pPr marL="457200" lvl="1" indent="0">
              <a:buNone/>
            </a:pPr>
            <a:r>
              <a:rPr lang="it-IT" sz="2000" dirty="0"/>
              <a:t>Tale pagina vuole pubblicizzare la palestra, permettendo ai clienti di avere informazioni riguardanti la struttura, i piani di abbonamento, personale e altri dettagli riguardanti la palestra, oltre a permetterne l'iscrizione.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05104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7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5534F95B-9E5B-4A4D-A262-DD856787C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2981"/>
          <a:stretch/>
        </p:blipFill>
        <p:spPr>
          <a:xfrm>
            <a:off x="6347135" y="3562617"/>
            <a:ext cx="5804105" cy="316742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CD55FC6C-C4F0-4391-BFD9-CF4508F1C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2881"/>
          <a:stretch/>
        </p:blipFill>
        <p:spPr>
          <a:xfrm>
            <a:off x="6351574" y="1711670"/>
            <a:ext cx="5797883" cy="3167426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90CF253-24F2-488B-AFDC-4D0467C8C6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89" r="-2" b="1554"/>
          <a:stretch/>
        </p:blipFill>
        <p:spPr>
          <a:xfrm>
            <a:off x="38100" y="933717"/>
            <a:ext cx="5804105" cy="27899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0278D52-0EAD-4EB0-AD79-CC7FC5BF13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" b="14455"/>
          <a:stretch/>
        </p:blipFill>
        <p:spPr>
          <a:xfrm>
            <a:off x="47625" y="2694081"/>
            <a:ext cx="5797883" cy="2789948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88B8406F-9B8F-44B3-B35A-85BA7B21B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955" y="85932"/>
            <a:ext cx="9404723" cy="1400530"/>
          </a:xfrm>
        </p:spPr>
        <p:txBody>
          <a:bodyPr/>
          <a:lstStyle/>
          <a:p>
            <a:r>
              <a:rPr lang="it-IT" dirty="0"/>
              <a:t>Pagina completa</a:t>
            </a:r>
          </a:p>
        </p:txBody>
      </p:sp>
    </p:spTree>
    <p:extLst>
      <p:ext uri="{BB962C8B-B14F-4D97-AF65-F5344CB8AC3E}">
        <p14:creationId xmlns:p14="http://schemas.microsoft.com/office/powerpoint/2010/main" val="428976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720DA38-D049-4110-9C88-A947F6399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399" y="124058"/>
            <a:ext cx="8947150" cy="3240539"/>
          </a:xfr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15208B57-7042-4982-AB41-581F8CDE4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99" y="3378666"/>
            <a:ext cx="817540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58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AAF6E9-A956-43AA-87DC-A24CEDCEC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24"/>
          <a:stretch/>
        </p:blipFill>
        <p:spPr>
          <a:xfrm>
            <a:off x="4364934" y="642910"/>
            <a:ext cx="3462131" cy="575171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2352128-E350-45A5-B309-767625D31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999" b="-2"/>
          <a:stretch/>
        </p:blipFill>
        <p:spPr>
          <a:xfrm>
            <a:off x="471276" y="642910"/>
            <a:ext cx="3295096" cy="575171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917DAB5-CDDF-4202-93A2-C898E3D57D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257" b="-2"/>
          <a:stretch/>
        </p:blipFill>
        <p:spPr>
          <a:xfrm>
            <a:off x="8152055" y="642911"/>
            <a:ext cx="3439859" cy="575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93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EBEDF3-200F-4198-9390-3FDEAADA6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Header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7F03268-839B-4803-95AE-240DCF032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69" y="1562100"/>
            <a:ext cx="12076406" cy="4772025"/>
          </a:xfrm>
        </p:spPr>
      </p:pic>
    </p:spTree>
    <p:extLst>
      <p:ext uri="{BB962C8B-B14F-4D97-AF65-F5344CB8AC3E}">
        <p14:creationId xmlns:p14="http://schemas.microsoft.com/office/powerpoint/2010/main" val="3655695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37329D4F-5A01-4BB4-A35D-781D1E1D6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748B185-C68B-4495-B065-281A0FAB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FF07F078-164B-492F-91EE-8AAFB69D2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5A5E009-BF31-4C8C-8BE8-6E85E414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D896669-65D0-40FA-8B5A-1746A0B03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BBB11FD-F6B4-44FE-885F-5A744BC95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BC10B99-9EF4-4D7F-8F2A-FF90F4DDA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92887C45-A05C-47DB-B46C-1BE2EF8953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595" y="849406"/>
            <a:ext cx="4732430" cy="4991533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7C34C602-5118-42F2-8C03-64E83CD76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9452" y="1220835"/>
            <a:ext cx="7022548" cy="424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09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CA0E36-4BC2-4FC1-AABB-31AD1406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Barra di navigazione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94B6DF8-69BC-4B07-939B-0253F2FC5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75" y="2505075"/>
            <a:ext cx="12125325" cy="1499649"/>
          </a:xfrm>
        </p:spPr>
      </p:pic>
    </p:spTree>
    <p:extLst>
      <p:ext uri="{BB962C8B-B14F-4D97-AF65-F5344CB8AC3E}">
        <p14:creationId xmlns:p14="http://schemas.microsoft.com/office/powerpoint/2010/main" val="747474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76F1750-9E9C-4AFD-9F11-79BF3E646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68" y="72099"/>
            <a:ext cx="2918713" cy="6713802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E73A465-27BC-4FFF-8869-E913EFD74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972" y="121633"/>
            <a:ext cx="3764606" cy="6614733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4F4ECF-67A3-43A5-844B-274B5E2F2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239" y="700785"/>
            <a:ext cx="3604572" cy="58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714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70</Words>
  <Application>Microsoft Office PowerPoint</Application>
  <PresentationFormat>Widescreen</PresentationFormat>
  <Paragraphs>15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Ione</vt:lpstr>
      <vt:lpstr>MHW1</vt:lpstr>
      <vt:lpstr>Descrizione del progetto</vt:lpstr>
      <vt:lpstr>Pagina completa</vt:lpstr>
      <vt:lpstr>Presentazione standard di PowerPoint</vt:lpstr>
      <vt:lpstr>Presentazione standard di PowerPoint</vt:lpstr>
      <vt:lpstr>Header</vt:lpstr>
      <vt:lpstr>Presentazione standard di PowerPoint</vt:lpstr>
      <vt:lpstr>Barra di navigazione</vt:lpstr>
      <vt:lpstr>Presentazione standard di PowerPoint</vt:lpstr>
      <vt:lpstr>  Sezione contenuti</vt:lpstr>
      <vt:lpstr>Presentazione standard di PowerPoint</vt:lpstr>
      <vt:lpstr>Presentazione standard di PowerPoint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DANIELE ZINGHIRINO</dc:creator>
  <cp:lastModifiedBy>DANIELE ZINGHIRINO</cp:lastModifiedBy>
  <cp:revision>4</cp:revision>
  <dcterms:created xsi:type="dcterms:W3CDTF">2021-03-26T14:04:31Z</dcterms:created>
  <dcterms:modified xsi:type="dcterms:W3CDTF">2021-03-27T16:20:44Z</dcterms:modified>
</cp:coreProperties>
</file>